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4" r:id="rId7"/>
  </p:sldIdLst>
  <p:sldSz cx="9144000" cy="6858000" type="screen4x3"/>
  <p:notesSz cx="6858000" cy="97234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ttangolo arrotondato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AA151F-DE33-4B40-B2DB-B1FD4EC245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537C5-EC9A-48A3-8408-D83A51FF7D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2EE6E-4C30-4B22-8927-8EF5B12E20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E6A3F-DEC0-4629-9476-BA58D0A98B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ttangolo arrotondato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4768B3-413B-46DB-B01E-121069E724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F18D3-CC99-4CC5-BD99-BB07C89139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82CCF-B60D-4E69-B7E5-F906E1E4F1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734EA-A36C-4340-A603-E21536130E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BD6CCB-2533-4767-8F5E-76EE77BDCA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67F0B-9743-4D60-87DE-BB1C1BF73E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Arrotonda singolo angolo rettangolo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E2E738-B7E6-4BA4-9C00-111943308E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31" name="Segnaposto testo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085F766F-1874-437D-A33F-E33146F065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5" r:id="rId7"/>
    <p:sldLayoutId id="2147483680" r:id="rId8"/>
    <p:sldLayoutId id="2147483686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964363" y="1371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394325" y="1371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25875" y="1371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284413" y="1371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85800" y="1371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1</a:t>
            </a:r>
            <a:endParaRPr lang="it-IT" sz="1200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685800" y="1371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85800" y="3810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685800" y="1371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2284413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3825875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5394325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6964363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8534400" y="1371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6964363" y="38100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10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5394325" y="38100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9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3825875" y="38100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8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2286000" y="3810000"/>
            <a:ext cx="1539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7</a:t>
            </a:r>
          </a:p>
        </p:txBody>
      </p:sp>
      <p:sp>
        <p:nvSpPr>
          <p:cNvPr id="6163" name="Line 20"/>
          <p:cNvSpPr>
            <a:spLocks noChangeShapeType="1"/>
          </p:cNvSpPr>
          <p:nvPr/>
        </p:nvSpPr>
        <p:spPr bwMode="auto">
          <a:xfrm>
            <a:off x="685800" y="3810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4" name="Line 21"/>
          <p:cNvSpPr>
            <a:spLocks noChangeShapeType="1"/>
          </p:cNvSpPr>
          <p:nvPr/>
        </p:nvSpPr>
        <p:spPr bwMode="auto">
          <a:xfrm>
            <a:off x="685800" y="62484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5" name="Line 22"/>
          <p:cNvSpPr>
            <a:spLocks noChangeShapeType="1"/>
          </p:cNvSpPr>
          <p:nvPr/>
        </p:nvSpPr>
        <p:spPr bwMode="auto">
          <a:xfrm>
            <a:off x="685800" y="3810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6" name="Line 23"/>
          <p:cNvSpPr>
            <a:spLocks noChangeShapeType="1"/>
          </p:cNvSpPr>
          <p:nvPr/>
        </p:nvSpPr>
        <p:spPr bwMode="auto">
          <a:xfrm>
            <a:off x="2286000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7" name="Line 24"/>
          <p:cNvSpPr>
            <a:spLocks noChangeShapeType="1"/>
          </p:cNvSpPr>
          <p:nvPr/>
        </p:nvSpPr>
        <p:spPr bwMode="auto">
          <a:xfrm>
            <a:off x="3825875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8" name="Line 25"/>
          <p:cNvSpPr>
            <a:spLocks noChangeShapeType="1"/>
          </p:cNvSpPr>
          <p:nvPr/>
        </p:nvSpPr>
        <p:spPr bwMode="auto">
          <a:xfrm>
            <a:off x="5394325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9" name="Line 26"/>
          <p:cNvSpPr>
            <a:spLocks noChangeShapeType="1"/>
          </p:cNvSpPr>
          <p:nvPr/>
        </p:nvSpPr>
        <p:spPr bwMode="auto">
          <a:xfrm>
            <a:off x="6964363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70" name="Line 27"/>
          <p:cNvSpPr>
            <a:spLocks noChangeShapeType="1"/>
          </p:cNvSpPr>
          <p:nvPr/>
        </p:nvSpPr>
        <p:spPr bwMode="auto">
          <a:xfrm>
            <a:off x="8534400" y="3810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71" name="WordArt 86"/>
          <p:cNvSpPr>
            <a:spLocks noChangeArrowheads="1" noChangeShapeType="1" noTextEdit="1"/>
          </p:cNvSpPr>
          <p:nvPr/>
        </p:nvSpPr>
        <p:spPr bwMode="auto">
          <a:xfrm>
            <a:off x="990600" y="533400"/>
            <a:ext cx="7239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Sailor Moon </a:t>
            </a:r>
            <a:r>
              <a:rPr lang="it-IT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– Manga “Star </a:t>
            </a:r>
            <a:r>
              <a:rPr lang="it-IT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Comics</a:t>
            </a:r>
            <a:r>
              <a:rPr lang="it-IT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”</a:t>
            </a:r>
            <a:endParaRPr lang="it-IT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</a:endParaRPr>
          </a:p>
        </p:txBody>
      </p:sp>
      <p:sp>
        <p:nvSpPr>
          <p:cNvPr id="6172" name="Text Box 88"/>
          <p:cNvSpPr txBox="1">
            <a:spLocks noChangeArrowheads="1"/>
          </p:cNvSpPr>
          <p:nvPr/>
        </p:nvSpPr>
        <p:spPr bwMode="auto">
          <a:xfrm>
            <a:off x="746125" y="1179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6173" name="Text Box 89"/>
          <p:cNvSpPr txBox="1">
            <a:spLocks noChangeArrowheads="1"/>
          </p:cNvSpPr>
          <p:nvPr/>
        </p:nvSpPr>
        <p:spPr bwMode="auto">
          <a:xfrm>
            <a:off x="722313" y="38100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b="1"/>
              <a:t>6</a:t>
            </a:r>
          </a:p>
        </p:txBody>
      </p:sp>
      <p:pic>
        <p:nvPicPr>
          <p:cNvPr id="30" name="Immagine 29" descr="moon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374" y="1600200"/>
            <a:ext cx="1443327" cy="2128801"/>
          </a:xfrm>
          <a:prstGeom prst="rect">
            <a:avLst/>
          </a:prstGeom>
        </p:spPr>
      </p:pic>
      <p:pic>
        <p:nvPicPr>
          <p:cNvPr id="31" name="Immagine 30" descr="moon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7344" y="1600200"/>
            <a:ext cx="1462656" cy="2128802"/>
          </a:xfrm>
          <a:prstGeom prst="rect">
            <a:avLst/>
          </a:prstGeom>
        </p:spPr>
      </p:pic>
      <p:pic>
        <p:nvPicPr>
          <p:cNvPr id="32" name="Immagine 31" descr="moon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600200"/>
            <a:ext cx="1444747" cy="2128802"/>
          </a:xfrm>
          <a:prstGeom prst="rect">
            <a:avLst/>
          </a:prstGeom>
        </p:spPr>
      </p:pic>
      <p:pic>
        <p:nvPicPr>
          <p:cNvPr id="33" name="Immagine 32" descr="moon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1600200"/>
            <a:ext cx="1456100" cy="2128802"/>
          </a:xfrm>
          <a:prstGeom prst="rect">
            <a:avLst/>
          </a:prstGeom>
        </p:spPr>
      </p:pic>
      <p:pic>
        <p:nvPicPr>
          <p:cNvPr id="34" name="Immagine 33" descr="moon 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1600200"/>
            <a:ext cx="1473131" cy="2128803"/>
          </a:xfrm>
          <a:prstGeom prst="rect">
            <a:avLst/>
          </a:prstGeom>
        </p:spPr>
      </p:pic>
      <p:pic>
        <p:nvPicPr>
          <p:cNvPr id="35" name="Immagine 34" descr="moon 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4038600"/>
            <a:ext cx="1447586" cy="2128802"/>
          </a:xfrm>
          <a:prstGeom prst="rect">
            <a:avLst/>
          </a:prstGeom>
        </p:spPr>
      </p:pic>
      <p:pic>
        <p:nvPicPr>
          <p:cNvPr id="36" name="Immagine 35" descr="moon 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62200" y="4038600"/>
            <a:ext cx="1447586" cy="2128802"/>
          </a:xfrm>
          <a:prstGeom prst="rect">
            <a:avLst/>
          </a:prstGeom>
        </p:spPr>
      </p:pic>
      <p:pic>
        <p:nvPicPr>
          <p:cNvPr id="37" name="Immagine 36" descr="moon 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77900" y="4038600"/>
            <a:ext cx="1456100" cy="2128802"/>
          </a:xfrm>
          <a:prstGeom prst="rect">
            <a:avLst/>
          </a:prstGeom>
        </p:spPr>
      </p:pic>
      <p:pic>
        <p:nvPicPr>
          <p:cNvPr id="38" name="Immagine 37" descr="moon 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75261" y="4038600"/>
            <a:ext cx="1458939" cy="2128801"/>
          </a:xfrm>
          <a:prstGeom prst="rect">
            <a:avLst/>
          </a:prstGeom>
        </p:spPr>
      </p:pic>
      <p:pic>
        <p:nvPicPr>
          <p:cNvPr id="39" name="Immagine 38" descr="moon 1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10400" y="4038600"/>
            <a:ext cx="1456100" cy="21288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15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14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13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12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11</a:t>
            </a:r>
            <a:endParaRPr lang="it-IT" sz="1200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228441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6964363" y="34290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20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5410200" y="34290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19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3825875" y="34290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18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2286000" y="3429000"/>
            <a:ext cx="1539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17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685800" y="3429000"/>
            <a:ext cx="160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16</a:t>
            </a:r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685800" y="58674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685800" y="3429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286000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3825875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5394325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6964363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8534400" y="3429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28" name="Immagine 27" descr="moon 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600" y="1219200"/>
            <a:ext cx="1471283" cy="2155199"/>
          </a:xfrm>
          <a:prstGeom prst="rect">
            <a:avLst/>
          </a:prstGeom>
        </p:spPr>
      </p:pic>
      <p:pic>
        <p:nvPicPr>
          <p:cNvPr id="29" name="Immagine 28" descr="moon 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8889" y="1219200"/>
            <a:ext cx="1441111" cy="2155200"/>
          </a:xfrm>
          <a:prstGeom prst="rect">
            <a:avLst/>
          </a:prstGeom>
        </p:spPr>
      </p:pic>
      <p:pic>
        <p:nvPicPr>
          <p:cNvPr id="30" name="Immagine 29" descr="moon 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219200"/>
            <a:ext cx="1464099" cy="2155199"/>
          </a:xfrm>
          <a:prstGeom prst="rect">
            <a:avLst/>
          </a:prstGeom>
        </p:spPr>
      </p:pic>
      <p:pic>
        <p:nvPicPr>
          <p:cNvPr id="31" name="Immagine 30" descr="moon 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1219200"/>
            <a:ext cx="1449731" cy="2155199"/>
          </a:xfrm>
          <a:prstGeom prst="rect">
            <a:avLst/>
          </a:prstGeom>
        </p:spPr>
      </p:pic>
      <p:pic>
        <p:nvPicPr>
          <p:cNvPr id="32" name="Immagine 31" descr="moon 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1219200"/>
            <a:ext cx="1502892" cy="2155199"/>
          </a:xfrm>
          <a:prstGeom prst="rect">
            <a:avLst/>
          </a:prstGeom>
        </p:spPr>
      </p:pic>
      <p:pic>
        <p:nvPicPr>
          <p:cNvPr id="33" name="Immagine 32" descr="moon 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3657600"/>
            <a:ext cx="1468408" cy="2155199"/>
          </a:xfrm>
          <a:prstGeom prst="rect">
            <a:avLst/>
          </a:prstGeom>
        </p:spPr>
      </p:pic>
      <p:pic>
        <p:nvPicPr>
          <p:cNvPr id="34" name="Immagine 33" descr="moon 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15730" y="3657600"/>
            <a:ext cx="1494270" cy="2155197"/>
          </a:xfrm>
          <a:prstGeom prst="rect">
            <a:avLst/>
          </a:prstGeom>
        </p:spPr>
      </p:pic>
      <p:pic>
        <p:nvPicPr>
          <p:cNvPr id="35" name="Immagine 34" descr="moon 1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86200" y="3657600"/>
            <a:ext cx="1471283" cy="2155199"/>
          </a:xfrm>
          <a:prstGeom prst="rect">
            <a:avLst/>
          </a:prstGeom>
        </p:spPr>
      </p:pic>
      <p:pic>
        <p:nvPicPr>
          <p:cNvPr id="36" name="Immagine 35" descr="moon 1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78720" y="3657600"/>
            <a:ext cx="1455480" cy="2155203"/>
          </a:xfrm>
          <a:prstGeom prst="rect">
            <a:avLst/>
          </a:prstGeom>
        </p:spPr>
      </p:pic>
      <p:pic>
        <p:nvPicPr>
          <p:cNvPr id="37" name="Immagine 36" descr="moon 2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10400" y="3657600"/>
            <a:ext cx="1471283" cy="21551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25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24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23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22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21</a:t>
            </a:r>
            <a:endParaRPr lang="it-IT" sz="1200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28441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6964363" y="34290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30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5394325" y="34290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29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3810000" y="34290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28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2286000" y="3429000"/>
            <a:ext cx="1539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27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685800" y="3429000"/>
            <a:ext cx="160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26</a:t>
            </a:r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685800" y="58674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685800" y="3429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2286000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3825875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5394325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6964363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8534400" y="3429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28" name="Immagine 27" descr="moon 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1479462" cy="2131788"/>
          </a:xfrm>
          <a:prstGeom prst="rect">
            <a:avLst/>
          </a:prstGeom>
        </p:spPr>
      </p:pic>
      <p:pic>
        <p:nvPicPr>
          <p:cNvPr id="29" name="Immagine 28" descr="moon 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219200"/>
            <a:ext cx="1441090" cy="2131790"/>
          </a:xfrm>
          <a:prstGeom prst="rect">
            <a:avLst/>
          </a:prstGeom>
        </p:spPr>
      </p:pic>
      <p:pic>
        <p:nvPicPr>
          <p:cNvPr id="30" name="Immagine 29" descr="moon 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219200"/>
            <a:ext cx="1449273" cy="2131788"/>
          </a:xfrm>
          <a:prstGeom prst="rect">
            <a:avLst/>
          </a:prstGeom>
        </p:spPr>
      </p:pic>
      <p:pic>
        <p:nvPicPr>
          <p:cNvPr id="31" name="Immagine 30" descr="moon 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1219200"/>
            <a:ext cx="1455301" cy="2131790"/>
          </a:xfrm>
          <a:prstGeom prst="rect">
            <a:avLst/>
          </a:prstGeom>
        </p:spPr>
      </p:pic>
      <p:pic>
        <p:nvPicPr>
          <p:cNvPr id="32" name="Immagine 31" descr="moon 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1219200"/>
            <a:ext cx="1458145" cy="2131790"/>
          </a:xfrm>
          <a:prstGeom prst="rect">
            <a:avLst/>
          </a:prstGeom>
        </p:spPr>
      </p:pic>
      <p:pic>
        <p:nvPicPr>
          <p:cNvPr id="33" name="Immagine 32" descr="moon 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3657600"/>
            <a:ext cx="1448195" cy="2131789"/>
          </a:xfrm>
          <a:prstGeom prst="rect">
            <a:avLst/>
          </a:prstGeom>
        </p:spPr>
      </p:pic>
      <p:pic>
        <p:nvPicPr>
          <p:cNvPr id="34" name="Immagine 33" descr="moon 2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62200" y="3657600"/>
            <a:ext cx="1452460" cy="2131789"/>
          </a:xfrm>
          <a:prstGeom prst="rect">
            <a:avLst/>
          </a:prstGeom>
        </p:spPr>
      </p:pic>
      <p:pic>
        <p:nvPicPr>
          <p:cNvPr id="35" name="Immagine 34" descr="moon 2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86200" y="3657600"/>
            <a:ext cx="1445354" cy="2131789"/>
          </a:xfrm>
          <a:prstGeom prst="rect">
            <a:avLst/>
          </a:prstGeom>
        </p:spPr>
      </p:pic>
      <p:pic>
        <p:nvPicPr>
          <p:cNvPr id="36" name="Immagine 35" descr="moon 2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3657600"/>
            <a:ext cx="1458145" cy="2131790"/>
          </a:xfrm>
          <a:prstGeom prst="rect">
            <a:avLst/>
          </a:prstGeom>
        </p:spPr>
      </p:pic>
      <p:pic>
        <p:nvPicPr>
          <p:cNvPr id="37" name="Immagine 36" descr="moon 3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15689" y="3657600"/>
            <a:ext cx="1442511" cy="21317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3</a:t>
            </a:r>
            <a:r>
              <a:rPr lang="it-IT" sz="1200" b="1" dirty="0" smtClean="0"/>
              <a:t>5</a:t>
            </a:r>
            <a:endParaRPr lang="it-IT" sz="1200" b="1" dirty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3</a:t>
            </a:r>
            <a:r>
              <a:rPr lang="it-IT" sz="1200" b="1" dirty="0" smtClean="0"/>
              <a:t>4</a:t>
            </a:r>
            <a:endParaRPr lang="it-IT" sz="1200" b="1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3</a:t>
            </a:r>
            <a:r>
              <a:rPr lang="it-IT" sz="1200" b="1" dirty="0" smtClean="0"/>
              <a:t>3</a:t>
            </a:r>
            <a:endParaRPr lang="it-IT" sz="1200" b="1" dirty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3</a:t>
            </a:r>
            <a:r>
              <a:rPr lang="it-IT" sz="1200" b="1" dirty="0" smtClean="0"/>
              <a:t>2</a:t>
            </a:r>
            <a:endParaRPr lang="it-IT" sz="1200" b="1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dirty="0"/>
              <a:t> </a:t>
            </a:r>
            <a:r>
              <a:rPr lang="it-IT" sz="1200" b="1" dirty="0"/>
              <a:t>3</a:t>
            </a:r>
            <a:r>
              <a:rPr lang="it-IT" sz="1200" b="1" dirty="0" smtClean="0"/>
              <a:t>1</a:t>
            </a:r>
            <a:endParaRPr lang="it-IT" sz="1200" dirty="0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28441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6964363" y="34290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4</a:t>
            </a:r>
            <a:r>
              <a:rPr lang="it-IT" sz="1200" b="1" dirty="0" smtClean="0"/>
              <a:t>0</a:t>
            </a:r>
            <a:endParaRPr lang="it-IT" sz="1200" b="1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5394325" y="34290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3</a:t>
            </a:r>
            <a:r>
              <a:rPr lang="it-IT" sz="1200" b="1" dirty="0" smtClean="0"/>
              <a:t>9</a:t>
            </a:r>
            <a:endParaRPr lang="it-IT" sz="1200" b="1" dirty="0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3810000" y="34290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3</a:t>
            </a:r>
            <a:r>
              <a:rPr lang="it-IT" sz="1200" b="1" dirty="0" smtClean="0"/>
              <a:t>8</a:t>
            </a:r>
            <a:endParaRPr lang="it-IT" sz="1200" b="1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2286000" y="3429000"/>
            <a:ext cx="1539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3</a:t>
            </a:r>
            <a:r>
              <a:rPr lang="it-IT" sz="1200" b="1" dirty="0" smtClean="0"/>
              <a:t>7</a:t>
            </a:r>
            <a:endParaRPr lang="it-IT" sz="1200" b="1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685800" y="3429000"/>
            <a:ext cx="160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3</a:t>
            </a:r>
            <a:r>
              <a:rPr lang="it-IT" sz="1200" b="1" dirty="0" smtClean="0"/>
              <a:t>6</a:t>
            </a:r>
            <a:endParaRPr lang="it-IT" sz="1200" b="1" dirty="0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685800" y="58674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685800" y="3429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2286000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3825875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5394325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6964363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8534400" y="3429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28" name="Immagine 27" descr="moon manga, 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428" y="1219200"/>
            <a:ext cx="1475473" cy="2124000"/>
          </a:xfrm>
          <a:prstGeom prst="rect">
            <a:avLst/>
          </a:prstGeom>
        </p:spPr>
      </p:pic>
      <p:pic>
        <p:nvPicPr>
          <p:cNvPr id="29" name="Immagine 28" descr="moon manga, 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6033" y="1219200"/>
            <a:ext cx="1483967" cy="2124000"/>
          </a:xfrm>
          <a:prstGeom prst="rect">
            <a:avLst/>
          </a:prstGeom>
        </p:spPr>
      </p:pic>
      <p:pic>
        <p:nvPicPr>
          <p:cNvPr id="30" name="Immagine 29" descr="moon manga, 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219200"/>
            <a:ext cx="1464144" cy="2124001"/>
          </a:xfrm>
          <a:prstGeom prst="rect">
            <a:avLst/>
          </a:prstGeom>
        </p:spPr>
      </p:pic>
      <p:pic>
        <p:nvPicPr>
          <p:cNvPr id="31" name="Immagine 30" descr="moon manga, 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1219200"/>
            <a:ext cx="1454233" cy="2124000"/>
          </a:xfrm>
          <a:prstGeom prst="rect">
            <a:avLst/>
          </a:prstGeom>
        </p:spPr>
      </p:pic>
      <p:pic>
        <p:nvPicPr>
          <p:cNvPr id="32" name="Immagine 31" descr="moon manga, 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1219200"/>
            <a:ext cx="1472640" cy="2124000"/>
          </a:xfrm>
          <a:prstGeom prst="rect">
            <a:avLst/>
          </a:prstGeom>
        </p:spPr>
      </p:pic>
      <p:pic>
        <p:nvPicPr>
          <p:cNvPr id="33" name="Immagine 32" descr="moon manga, 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3657600"/>
            <a:ext cx="1471225" cy="2124001"/>
          </a:xfrm>
          <a:prstGeom prst="rect">
            <a:avLst/>
          </a:prstGeom>
        </p:spPr>
      </p:pic>
      <p:pic>
        <p:nvPicPr>
          <p:cNvPr id="34" name="Immagine 33" descr="moon manga, 3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47273" y="3657600"/>
            <a:ext cx="1462727" cy="2124000"/>
          </a:xfrm>
          <a:prstGeom prst="rect">
            <a:avLst/>
          </a:prstGeom>
        </p:spPr>
      </p:pic>
      <p:pic>
        <p:nvPicPr>
          <p:cNvPr id="35" name="Immagine 34" descr="moon manga, 3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86200" y="3657600"/>
            <a:ext cx="1459896" cy="2124000"/>
          </a:xfrm>
          <a:prstGeom prst="rect">
            <a:avLst/>
          </a:prstGeom>
        </p:spPr>
      </p:pic>
      <p:pic>
        <p:nvPicPr>
          <p:cNvPr id="36" name="Immagine 35" descr="moon manga, 3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3657600"/>
            <a:ext cx="1465560" cy="2124000"/>
          </a:xfrm>
          <a:prstGeom prst="rect">
            <a:avLst/>
          </a:prstGeom>
        </p:spPr>
      </p:pic>
      <p:pic>
        <p:nvPicPr>
          <p:cNvPr id="37" name="Immagine 36" descr="moon manga, 4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10400" y="3657600"/>
            <a:ext cx="1478304" cy="212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4</a:t>
            </a:r>
            <a:r>
              <a:rPr lang="it-IT" sz="1200" b="1" dirty="0" smtClean="0"/>
              <a:t>5</a:t>
            </a:r>
            <a:endParaRPr lang="it-IT" sz="1200" b="1" dirty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4</a:t>
            </a:r>
            <a:r>
              <a:rPr lang="it-IT" sz="1200" b="1" dirty="0" smtClean="0"/>
              <a:t>4</a:t>
            </a:r>
            <a:endParaRPr lang="it-IT" sz="1200" b="1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4</a:t>
            </a:r>
            <a:r>
              <a:rPr lang="it-IT" sz="1200" b="1" dirty="0" smtClean="0"/>
              <a:t>3</a:t>
            </a:r>
            <a:endParaRPr lang="it-IT" sz="1200" b="1" dirty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4</a:t>
            </a:r>
            <a:r>
              <a:rPr lang="it-IT" sz="1200" b="1" dirty="0" smtClean="0"/>
              <a:t>2</a:t>
            </a:r>
            <a:endParaRPr lang="it-IT" sz="1200" b="1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dirty="0"/>
              <a:t> </a:t>
            </a:r>
            <a:r>
              <a:rPr lang="it-IT" sz="1200" b="1" dirty="0"/>
              <a:t>4</a:t>
            </a:r>
            <a:r>
              <a:rPr lang="it-IT" sz="1200" b="1" dirty="0" smtClean="0"/>
              <a:t>1</a:t>
            </a:r>
            <a:endParaRPr lang="it-IT" sz="1200" dirty="0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28441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6964363" y="34290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 smtClean="0"/>
              <a:t>Numero speciale</a:t>
            </a:r>
            <a:endParaRPr lang="it-IT" sz="1200" b="1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5394325" y="34290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4</a:t>
            </a:r>
            <a:r>
              <a:rPr lang="it-IT" sz="1200" b="1" dirty="0" smtClean="0"/>
              <a:t>9</a:t>
            </a:r>
            <a:endParaRPr lang="it-IT" sz="1200" b="1" dirty="0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3810000" y="34290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4</a:t>
            </a:r>
            <a:r>
              <a:rPr lang="it-IT" sz="1200" b="1" dirty="0" smtClean="0"/>
              <a:t>8</a:t>
            </a:r>
            <a:endParaRPr lang="it-IT" sz="1200" b="1" dirty="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2286000" y="3429000"/>
            <a:ext cx="1539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4</a:t>
            </a:r>
            <a:r>
              <a:rPr lang="it-IT" sz="1200" b="1" dirty="0" smtClean="0"/>
              <a:t>7</a:t>
            </a:r>
            <a:endParaRPr lang="it-IT" sz="1200" b="1" dirty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685800" y="3429000"/>
            <a:ext cx="160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4</a:t>
            </a:r>
            <a:r>
              <a:rPr lang="it-IT" sz="1200" b="1" dirty="0" smtClean="0"/>
              <a:t>6</a:t>
            </a:r>
            <a:endParaRPr lang="it-IT" sz="1200" b="1" dirty="0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685800" y="58674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685800" y="3429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2286000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3825875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5394325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6964363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8534400" y="3429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38" name="Immagine 37" descr="moon manga, 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752" y="1295400"/>
            <a:ext cx="1459863" cy="2103549"/>
          </a:xfrm>
          <a:prstGeom prst="rect">
            <a:avLst/>
          </a:prstGeom>
        </p:spPr>
      </p:pic>
      <p:pic>
        <p:nvPicPr>
          <p:cNvPr id="39" name="Immagine 38" descr="moon manga, 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295400"/>
            <a:ext cx="1461266" cy="2103549"/>
          </a:xfrm>
          <a:prstGeom prst="rect">
            <a:avLst/>
          </a:prstGeom>
        </p:spPr>
      </p:pic>
      <p:pic>
        <p:nvPicPr>
          <p:cNvPr id="40" name="Immagine 39" descr="moon manga, 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295400"/>
            <a:ext cx="1457058" cy="2103548"/>
          </a:xfrm>
          <a:prstGeom prst="rect">
            <a:avLst/>
          </a:prstGeom>
        </p:spPr>
      </p:pic>
      <p:pic>
        <p:nvPicPr>
          <p:cNvPr id="41" name="Immagine 40" descr="moon manga, 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1295400"/>
            <a:ext cx="1448643" cy="2103548"/>
          </a:xfrm>
          <a:prstGeom prst="rect">
            <a:avLst/>
          </a:prstGeom>
        </p:spPr>
      </p:pic>
      <p:pic>
        <p:nvPicPr>
          <p:cNvPr id="42" name="Immagine 41" descr="moon manga, 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1295400"/>
            <a:ext cx="1440231" cy="2103550"/>
          </a:xfrm>
          <a:prstGeom prst="rect">
            <a:avLst/>
          </a:prstGeom>
        </p:spPr>
      </p:pic>
      <p:pic>
        <p:nvPicPr>
          <p:cNvPr id="43" name="Immagine 42" descr="moon manga, 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3733800"/>
            <a:ext cx="1444437" cy="2103549"/>
          </a:xfrm>
          <a:prstGeom prst="rect">
            <a:avLst/>
          </a:prstGeom>
        </p:spPr>
      </p:pic>
      <p:pic>
        <p:nvPicPr>
          <p:cNvPr id="44" name="Immagine 43" descr="moon manga, 4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62200" y="3657600"/>
            <a:ext cx="1447242" cy="2103549"/>
          </a:xfrm>
          <a:prstGeom prst="rect">
            <a:avLst/>
          </a:prstGeom>
        </p:spPr>
      </p:pic>
      <p:pic>
        <p:nvPicPr>
          <p:cNvPr id="45" name="Immagine 44" descr="moon manga, 4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86200" y="3657600"/>
            <a:ext cx="1457058" cy="2103548"/>
          </a:xfrm>
          <a:prstGeom prst="rect">
            <a:avLst/>
          </a:prstGeom>
        </p:spPr>
      </p:pic>
      <p:pic>
        <p:nvPicPr>
          <p:cNvPr id="46" name="Immagine 45" descr="moon manga, 4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3657600"/>
            <a:ext cx="1466874" cy="2103549"/>
          </a:xfrm>
          <a:prstGeom prst="rect">
            <a:avLst/>
          </a:prstGeom>
        </p:spPr>
      </p:pic>
      <p:pic>
        <p:nvPicPr>
          <p:cNvPr id="47" name="Immagine 46" descr="moon manga, special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86600" y="3657600"/>
            <a:ext cx="1370112" cy="21035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tente\AppData\Local\Microsoft\Windows\Temporary Internet Files\Content.IE5\9EEULG81\MC90043901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05800" cy="6019800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1143000" y="1143000"/>
            <a:ext cx="2590800" cy="452431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C00000"/>
                </a:solidFill>
                <a:latin typeface="Lucida Fax" pitchFamily="18" charset="0"/>
              </a:rPr>
              <a:t>Beh, questa pagina non c’entra niente col catalogo, quindi non serve che la stampiate...  </a:t>
            </a:r>
          </a:p>
          <a:p>
            <a:r>
              <a:rPr lang="it-IT" i="1" dirty="0" smtClean="0">
                <a:solidFill>
                  <a:srgbClr val="C00000"/>
                </a:solidFill>
                <a:latin typeface="Lucida Fax" pitchFamily="18" charset="0"/>
              </a:rPr>
              <a:t>L’ho messa solo perché è un mio orgoglio …^_^… </a:t>
            </a:r>
          </a:p>
          <a:p>
            <a:r>
              <a:rPr lang="it-IT" i="1" dirty="0" smtClean="0">
                <a:solidFill>
                  <a:srgbClr val="C00000"/>
                </a:solidFill>
                <a:latin typeface="Lucida Fax" pitchFamily="18" charset="0"/>
              </a:rPr>
              <a:t>Nel numero 4 della rivista appare una mia foto  di quando avevo 17 anni insieme alla risposta ad una lettera che avevo inviato. </a:t>
            </a:r>
          </a:p>
          <a:p>
            <a:r>
              <a:rPr lang="it-IT" i="1" dirty="0" smtClean="0">
                <a:solidFill>
                  <a:srgbClr val="C00000"/>
                </a:solidFill>
                <a:latin typeface="Lucida Fax" pitchFamily="18" charset="0"/>
              </a:rPr>
              <a:t>Che bei ricordi!!!</a:t>
            </a:r>
            <a:endParaRPr lang="it-IT" i="1" dirty="0">
              <a:solidFill>
                <a:srgbClr val="C00000"/>
              </a:solidFill>
              <a:latin typeface="Lucida Fax" pitchFamily="18" charset="0"/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4724400" y="1252189"/>
            <a:ext cx="3124200" cy="4310411"/>
            <a:chOff x="4648200" y="1371598"/>
            <a:chExt cx="3276600" cy="4462813"/>
          </a:xfrm>
        </p:grpSpPr>
        <p:pic>
          <p:nvPicPr>
            <p:cNvPr id="3" name="Immagine 2" descr="IMG_0001.jpg"/>
            <p:cNvPicPr>
              <a:picLocks noChangeAspect="1"/>
            </p:cNvPicPr>
            <p:nvPr/>
          </p:nvPicPr>
          <p:blipFill>
            <a:blip r:embed="rId3" cstate="print"/>
            <a:srcRect t="9537" r="38250"/>
            <a:stretch>
              <a:fillRect/>
            </a:stretch>
          </p:blipFill>
          <p:spPr>
            <a:xfrm>
              <a:off x="4648200" y="1371598"/>
              <a:ext cx="3276600" cy="343314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Immagine 3" descr="IMG_0002.jpg"/>
            <p:cNvPicPr>
              <a:picLocks noChangeAspect="1"/>
            </p:cNvPicPr>
            <p:nvPr/>
          </p:nvPicPr>
          <p:blipFill>
            <a:blip r:embed="rId4" cstate="print"/>
            <a:srcRect l="2092" t="72415" r="51883"/>
            <a:stretch>
              <a:fillRect/>
            </a:stretch>
          </p:blipFill>
          <p:spPr>
            <a:xfrm>
              <a:off x="4648200" y="4572000"/>
              <a:ext cx="3276600" cy="126241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Stella a 5 punte 11"/>
          <p:cNvSpPr/>
          <p:nvPr/>
        </p:nvSpPr>
        <p:spPr>
          <a:xfrm>
            <a:off x="4038600" y="51816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tella a 5 punte 12"/>
          <p:cNvSpPr/>
          <p:nvPr/>
        </p:nvSpPr>
        <p:spPr>
          <a:xfrm>
            <a:off x="4038600" y="47244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tella a 5 punte 13"/>
          <p:cNvSpPr/>
          <p:nvPr/>
        </p:nvSpPr>
        <p:spPr>
          <a:xfrm>
            <a:off x="4038600" y="42672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tella a 5 punte 14"/>
          <p:cNvSpPr/>
          <p:nvPr/>
        </p:nvSpPr>
        <p:spPr>
          <a:xfrm>
            <a:off x="4038600" y="38100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tella a 5 punte 15"/>
          <p:cNvSpPr/>
          <p:nvPr/>
        </p:nvSpPr>
        <p:spPr>
          <a:xfrm>
            <a:off x="4038600" y="28956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tella a 5 punte 16"/>
          <p:cNvSpPr/>
          <p:nvPr/>
        </p:nvSpPr>
        <p:spPr>
          <a:xfrm>
            <a:off x="4038600" y="24384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tella a 5 punte 17"/>
          <p:cNvSpPr/>
          <p:nvPr/>
        </p:nvSpPr>
        <p:spPr>
          <a:xfrm>
            <a:off x="4038600" y="19812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tella a 5 punte 18"/>
          <p:cNvSpPr/>
          <p:nvPr/>
        </p:nvSpPr>
        <p:spPr>
          <a:xfrm>
            <a:off x="4038600" y="15240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4" name="Picture 6" descr="C:\Users\utente\AppData\Local\Microsoft\Windows\Temporary Internet Files\Content.IE5\HWWY6897\MC90043917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90600"/>
            <a:ext cx="3276600" cy="381000"/>
          </a:xfrm>
          <a:prstGeom prst="rect">
            <a:avLst/>
          </a:prstGeom>
          <a:noFill/>
        </p:spPr>
      </p:pic>
      <p:pic>
        <p:nvPicPr>
          <p:cNvPr id="23" name="Picture 6" descr="C:\Users\utente\AppData\Local\Microsoft\Windows\Temporary Internet Files\Content.IE5\HWWY6897\MC90043917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572000" y="5486400"/>
            <a:ext cx="3276600" cy="381000"/>
          </a:xfrm>
          <a:prstGeom prst="rect">
            <a:avLst/>
          </a:prstGeom>
          <a:noFill/>
        </p:spPr>
      </p:pic>
      <p:pic>
        <p:nvPicPr>
          <p:cNvPr id="27" name="Picture 6" descr="C:\Users\utente\AppData\Local\Microsoft\Windows\Temporary Internet Files\Content.IE5\HWWY6897\MC900439171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2476500" y="3238500"/>
            <a:ext cx="4267200" cy="381000"/>
          </a:xfrm>
          <a:prstGeom prst="rect">
            <a:avLst/>
          </a:prstGeom>
          <a:noFill/>
        </p:spPr>
      </p:pic>
      <p:pic>
        <p:nvPicPr>
          <p:cNvPr id="28" name="Picture 6" descr="C:\Users\utente\AppData\Local\Microsoft\Windows\Temporary Internet Files\Content.IE5\HWWY6897\MC900439171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753100" y="3238500"/>
            <a:ext cx="4267200" cy="381000"/>
          </a:xfrm>
          <a:prstGeom prst="rect">
            <a:avLst/>
          </a:prstGeom>
          <a:noFill/>
        </p:spPr>
      </p:pic>
      <p:sp>
        <p:nvSpPr>
          <p:cNvPr id="30" name="Stella a 5 punte 29"/>
          <p:cNvSpPr/>
          <p:nvPr/>
        </p:nvSpPr>
        <p:spPr>
          <a:xfrm>
            <a:off x="4038600" y="33528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118</Words>
  <Application>Microsoft Office PowerPoint</Application>
  <PresentationFormat>Presentazione su schermo (4:3)</PresentationFormat>
  <Paragraphs>55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Astro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utente</cp:lastModifiedBy>
  <cp:revision>40</cp:revision>
  <cp:lastPrinted>1601-01-01T00:00:00Z</cp:lastPrinted>
  <dcterms:created xsi:type="dcterms:W3CDTF">1601-01-01T00:00:00Z</dcterms:created>
  <dcterms:modified xsi:type="dcterms:W3CDTF">2012-11-26T08:10:04Z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